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2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DFA32-AB0E-4BA8-929F-89F60618A458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F3439-E92C-4CB5-ABC0-4F1264CD12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52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51C72-5522-403D-A513-29A5ED3042D3}" type="datetime1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819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F825-1F12-49E2-A030-EAD54C64D123}" type="datetime1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24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374E-45B7-48EB-A7B7-39B839A1F29D}" type="datetime1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06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8BE3-2950-43AA-96BB-A768AE4BBF1F}" type="datetime1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61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4141-04C0-4624-9F2E-8889C32F3444}" type="datetime1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28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EC78-1DC2-4F11-B561-DCF0B87C134D}" type="datetime1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42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CAA66-42E9-4984-A3CA-61FA0D335D40}" type="datetime1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48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409F9-4A15-450B-A0C7-2D2B8DB13C6E}" type="datetime1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289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153B-1E99-4B90-A2A0-4757127AB91D}" type="datetime1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47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CF7E-DEA0-484D-B047-B43919F0D988}" type="datetime1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84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84F29-9CCA-429A-B1D0-D4C87BA498B9}" type="datetime1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68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62EE5-E4BB-4694-A62A-B703A0DEA096}" type="datetime1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9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CF4AC02D-F6E3-4E1B-823B-10F768435A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844" y="734786"/>
            <a:ext cx="4038600" cy="605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458A43-36B2-45BA-A0BC-325D97B766D3}"/>
              </a:ext>
            </a:extLst>
          </p:cNvPr>
          <p:cNvSpPr txBox="1"/>
          <p:nvPr/>
        </p:nvSpPr>
        <p:spPr>
          <a:xfrm>
            <a:off x="0" y="-416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b="1" dirty="0">
                <a:latin typeface="Arial" panose="020B0604020202020204" pitchFamily="34" charset="0"/>
                <a:cs typeface="Arial" panose="020B0604020202020204" pitchFamily="34" charset="0"/>
              </a:rPr>
              <a:t>Lidar</a:t>
            </a:r>
            <a:r>
              <a:rPr lang="ja-JP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3200" b="1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lang="ja-JP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58F9B88E-6697-4070-9479-9BB6AC1BBCC7}"/>
              </a:ext>
            </a:extLst>
          </p:cNvPr>
          <p:cNvCxnSpPr>
            <a:cxnSpLocks/>
          </p:cNvCxnSpPr>
          <p:nvPr/>
        </p:nvCxnSpPr>
        <p:spPr>
          <a:xfrm>
            <a:off x="-1" y="576511"/>
            <a:ext cx="9144001" cy="410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楕円 2">
            <a:extLst>
              <a:ext uri="{FF2B5EF4-FFF2-40B4-BE49-F238E27FC236}">
                <a16:creationId xmlns:a16="http://schemas.microsoft.com/office/drawing/2014/main" id="{8EB53484-FCDD-418A-AD0C-D1D1207FD9C6}"/>
              </a:ext>
            </a:extLst>
          </p:cNvPr>
          <p:cNvSpPr/>
          <p:nvPr/>
        </p:nvSpPr>
        <p:spPr>
          <a:xfrm>
            <a:off x="3649433" y="2151966"/>
            <a:ext cx="718460" cy="43270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940D298F-9C63-4D4D-B1D3-10F471A53E36}"/>
              </a:ext>
            </a:extLst>
          </p:cNvPr>
          <p:cNvCxnSpPr>
            <a:cxnSpLocks/>
          </p:cNvCxnSpPr>
          <p:nvPr/>
        </p:nvCxnSpPr>
        <p:spPr>
          <a:xfrm flipH="1">
            <a:off x="4428438" y="2368319"/>
            <a:ext cx="1230774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18EF5BE-4FA6-4363-95E5-17C1B9ACC7C6}"/>
              </a:ext>
            </a:extLst>
          </p:cNvPr>
          <p:cNvSpPr txBox="1"/>
          <p:nvPr/>
        </p:nvSpPr>
        <p:spPr>
          <a:xfrm>
            <a:off x="5256444" y="6280966"/>
            <a:ext cx="2816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※Note that time is in UTC.</a:t>
            </a:r>
            <a:endParaRPr kumimoji="1" lang="ja-JP" altLang="en-US" dirty="0"/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6EC4AF90-2969-48F1-9F0D-9848E15E01AE}"/>
              </a:ext>
            </a:extLst>
          </p:cNvPr>
          <p:cNvCxnSpPr/>
          <p:nvPr/>
        </p:nvCxnSpPr>
        <p:spPr>
          <a:xfrm flipH="1">
            <a:off x="4131127" y="4280154"/>
            <a:ext cx="996045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29315B9-A896-4F5A-AE66-C0C74E7746FD}"/>
              </a:ext>
            </a:extLst>
          </p:cNvPr>
          <p:cNvSpPr txBox="1"/>
          <p:nvPr/>
        </p:nvSpPr>
        <p:spPr>
          <a:xfrm>
            <a:off x="5182966" y="4100125"/>
            <a:ext cx="2890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ice clouds?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5A68CB1-970C-417B-A39B-B7034541532E}"/>
              </a:ext>
            </a:extLst>
          </p:cNvPr>
          <p:cNvSpPr txBox="1"/>
          <p:nvPr/>
        </p:nvSpPr>
        <p:spPr>
          <a:xfrm>
            <a:off x="5719757" y="2151966"/>
            <a:ext cx="3424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Cloud base was gradually lifted up.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340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849</TotalTime>
  <Words>20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入江仁士</dc:creator>
  <cp:lastModifiedBy>入江 仁士</cp:lastModifiedBy>
  <cp:revision>74</cp:revision>
  <dcterms:created xsi:type="dcterms:W3CDTF">2013-05-01T02:16:19Z</dcterms:created>
  <dcterms:modified xsi:type="dcterms:W3CDTF">2022-12-02T11:16:04Z</dcterms:modified>
</cp:coreProperties>
</file>